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4/10/2016</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4/10/2016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4/10/2016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4/10/2016</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4/10/2016</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4/10/2016</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4/10/2016</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605669"/>
            <a:ext cx="9448800" cy="3914815"/>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Encyclical message</a:t>
            </a:r>
            <a:br>
              <a:rPr lang="en-US" dirty="0" smtClean="0"/>
            </a:br>
            <a:r>
              <a:rPr lang="en-US" dirty="0" smtClean="0"/>
              <a:t>for </a:t>
            </a:r>
            <a:r>
              <a:rPr lang="en-US" b="1" u="sng" dirty="0" smtClean="0"/>
              <a:t>apostles</a:t>
            </a:r>
            <a:r>
              <a:rPr lang="en-US" dirty="0" smtClean="0"/>
              <a:t> in Texas</a:t>
            </a:r>
            <a:br>
              <a:rPr lang="en-US" dirty="0" smtClean="0"/>
            </a:br>
            <a:r>
              <a:rPr lang="en-US" sz="4400" dirty="0" smtClean="0"/>
              <a:t>too many among </a:t>
            </a:r>
            <a:r>
              <a:rPr lang="en-US" sz="4400" b="1" dirty="0" smtClean="0"/>
              <a:t>you</a:t>
            </a:r>
            <a:r>
              <a:rPr lang="en-US" sz="4400" dirty="0" smtClean="0"/>
              <a:t> are </a:t>
            </a:r>
            <a:r>
              <a:rPr lang="en-US" sz="4400" b="1" dirty="0" smtClean="0"/>
              <a:t>sick</a:t>
            </a:r>
            <a:r>
              <a:rPr lang="en-US" sz="4400" dirty="0" smtClean="0"/>
              <a:t> when you were called to </a:t>
            </a:r>
            <a:r>
              <a:rPr lang="en-US" sz="4400" b="1" dirty="0" smtClean="0"/>
              <a:t>heal</a:t>
            </a:r>
            <a:r>
              <a:rPr lang="en-US" sz="4400" dirty="0" smtClean="0"/>
              <a:t>...</a:t>
            </a:r>
            <a:r>
              <a:rPr lang="en-US" dirty="0" smtClean="0"/>
              <a:t/>
            </a:r>
            <a:br>
              <a:rPr lang="en-US" dirty="0" smtClean="0"/>
            </a:br>
            <a:r>
              <a:rPr lang="en-US" sz="4000" dirty="0" smtClean="0"/>
              <a:t>make plans to come and get the message and solution in it’s entirety</a:t>
            </a:r>
            <a:endParaRPr lang="en-US" sz="4000" dirty="0"/>
          </a:p>
        </p:txBody>
      </p:sp>
      <p:sp>
        <p:nvSpPr>
          <p:cNvPr id="3" name="Subtitle 2"/>
          <p:cNvSpPr>
            <a:spLocks noGrp="1"/>
          </p:cNvSpPr>
          <p:nvPr>
            <p:ph type="subTitle" idx="1"/>
          </p:nvPr>
        </p:nvSpPr>
        <p:spPr>
          <a:xfrm>
            <a:off x="1371600" y="4520485"/>
            <a:ext cx="9448800" cy="1712890"/>
          </a:xfrm>
        </p:spPr>
        <p:txBody>
          <a:bodyPr>
            <a:normAutofit/>
          </a:bodyPr>
          <a:lstStyle/>
          <a:p>
            <a:r>
              <a:rPr lang="en-US" dirty="0" smtClean="0"/>
              <a:t>Date TBA at Cedar Park Library 550 Discovery Blvd. Cedar Park Texas 78613</a:t>
            </a:r>
          </a:p>
          <a:p>
            <a:r>
              <a:rPr lang="en-US" dirty="0" smtClean="0"/>
              <a:t>No charge but Reservations are required. Lunch will be served.</a:t>
            </a:r>
          </a:p>
          <a:p>
            <a:r>
              <a:rPr lang="en-US" dirty="0" smtClean="0"/>
              <a:t>Contact Apostle Shelia Johnson @ </a:t>
            </a:r>
            <a:r>
              <a:rPr lang="en-US" b="1" dirty="0" smtClean="0"/>
              <a:t>832-613-2615</a:t>
            </a:r>
          </a:p>
          <a:p>
            <a:r>
              <a:rPr lang="en-US" b="1" dirty="0" smtClean="0"/>
              <a:t>Apostolic Training Center  </a:t>
            </a:r>
            <a:r>
              <a:rPr lang="en-US" dirty="0" smtClean="0">
                <a:solidFill>
                  <a:srgbClr val="FF0000"/>
                </a:solidFill>
              </a:rPr>
              <a:t>www.sheliajohnsonministry@yolasite.com</a:t>
            </a:r>
            <a:endParaRPr lang="en-US" dirty="0">
              <a:solidFill>
                <a:srgbClr val="FF0000"/>
              </a:solidFill>
            </a:endParaRPr>
          </a:p>
        </p:txBody>
      </p:sp>
    </p:spTree>
    <p:extLst>
      <p:ext uri="{BB962C8B-B14F-4D97-AF65-F5344CB8AC3E}">
        <p14:creationId xmlns:p14="http://schemas.microsoft.com/office/powerpoint/2010/main" val="87222225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120</TotalTime>
  <Words>36</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Century Gothic</vt:lpstr>
      <vt:lpstr>Vapor Trail</vt:lpstr>
      <vt:lpstr>    Encyclical message for apostles in Texas too many among you are sick when you were called to heal... make plans to come and get the message and solution in it’s entirety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Encyclical message for apostles in Texas too many among you are sick when you are called to heal……</dc:title>
  <dc:creator>Owner</dc:creator>
  <cp:lastModifiedBy>Owner</cp:lastModifiedBy>
  <cp:revision>6</cp:revision>
  <dcterms:created xsi:type="dcterms:W3CDTF">2016-04-10T13:30:34Z</dcterms:created>
  <dcterms:modified xsi:type="dcterms:W3CDTF">2016-04-10T15:30:56Z</dcterms:modified>
</cp:coreProperties>
</file>